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  <p:sldMasterId id="2147483655" r:id="rId3"/>
    <p:sldMasterId id="2147483668" r:id="rId4"/>
    <p:sldMasterId id="2147483680" r:id="rId5"/>
    <p:sldMasterId id="2147483692" r:id="rId6"/>
    <p:sldMasterId id="2147483704" r:id="rId7"/>
    <p:sldMasterId id="2147483720" r:id="rId8"/>
    <p:sldMasterId id="2147483733" r:id="rId9"/>
    <p:sldMasterId id="2147483745" r:id="rId10"/>
    <p:sldMasterId id="2147483757" r:id="rId11"/>
    <p:sldMasterId id="2147483784" r:id="rId12"/>
    <p:sldMasterId id="2147483798" r:id="rId13"/>
    <p:sldMasterId id="2147483810" r:id="rId14"/>
  </p:sldMasterIdLst>
  <p:notesMasterIdLst>
    <p:notesMasterId r:id="rId49"/>
  </p:notesMasterIdLst>
  <p:sldIdLst>
    <p:sldId id="347" r:id="rId15"/>
    <p:sldId id="258" r:id="rId16"/>
    <p:sldId id="326" r:id="rId17"/>
    <p:sldId id="348" r:id="rId18"/>
    <p:sldId id="690" r:id="rId19"/>
    <p:sldId id="691" r:id="rId20"/>
    <p:sldId id="351" r:id="rId21"/>
    <p:sldId id="692" r:id="rId22"/>
    <p:sldId id="693" r:id="rId23"/>
    <p:sldId id="355" r:id="rId24"/>
    <p:sldId id="694" r:id="rId25"/>
    <p:sldId id="257" r:id="rId26"/>
    <p:sldId id="332" r:id="rId27"/>
    <p:sldId id="352" r:id="rId28"/>
    <p:sldId id="695" r:id="rId29"/>
    <p:sldId id="696" r:id="rId30"/>
    <p:sldId id="697" r:id="rId31"/>
    <p:sldId id="698" r:id="rId32"/>
    <p:sldId id="343" r:id="rId33"/>
    <p:sldId id="256" r:id="rId34"/>
    <p:sldId id="689" r:id="rId35"/>
    <p:sldId id="262" r:id="rId36"/>
    <p:sldId id="291" r:id="rId37"/>
    <p:sldId id="699" r:id="rId38"/>
    <p:sldId id="700" r:id="rId39"/>
    <p:sldId id="701" r:id="rId40"/>
    <p:sldId id="703" r:id="rId41"/>
    <p:sldId id="702" r:id="rId42"/>
    <p:sldId id="315" r:id="rId43"/>
    <p:sldId id="260" r:id="rId44"/>
    <p:sldId id="705" r:id="rId45"/>
    <p:sldId id="706" r:id="rId46"/>
    <p:sldId id="708" r:id="rId47"/>
    <p:sldId id="344" r:id="rId4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" userId="490003cd44ef8d9a" providerId="LiveId" clId="{C09964A7-5A8D-453C-9941-3AE1DA174089}"/>
    <pc:docChg chg="custSel delSld modSld delMainMaster">
      <pc:chgData name="Nguyen" userId="490003cd44ef8d9a" providerId="LiveId" clId="{C09964A7-5A8D-453C-9941-3AE1DA174089}" dt="2021-09-26T06:47:08.141" v="259" actId="20577"/>
      <pc:docMkLst>
        <pc:docMk/>
      </pc:docMkLst>
      <pc:sldChg chg="modSp mod">
        <pc:chgData name="Nguyen" userId="490003cd44ef8d9a" providerId="LiveId" clId="{C09964A7-5A8D-453C-9941-3AE1DA174089}" dt="2021-09-26T06:45:01.311" v="142" actId="20577"/>
        <pc:sldMkLst>
          <pc:docMk/>
          <pc:sldMk cId="3714028330" sldId="258"/>
        </pc:sldMkLst>
        <pc:spChg chg="mod">
          <ac:chgData name="Nguyen" userId="490003cd44ef8d9a" providerId="LiveId" clId="{C09964A7-5A8D-453C-9941-3AE1DA174089}" dt="2021-09-26T06:45:01.311" v="142" actId="20577"/>
          <ac:spMkLst>
            <pc:docMk/>
            <pc:sldMk cId="3714028330" sldId="258"/>
            <ac:spMk id="2" creationId="{00000000-0000-0000-0000-000000000000}"/>
          </ac:spMkLst>
        </pc:spChg>
        <pc:spChg chg="mod">
          <ac:chgData name="Nguyen" userId="490003cd44ef8d9a" providerId="LiveId" clId="{C09964A7-5A8D-453C-9941-3AE1DA174089}" dt="2021-09-26T06:44:50.063" v="124" actId="14100"/>
          <ac:spMkLst>
            <pc:docMk/>
            <pc:sldMk cId="3714028330" sldId="258"/>
            <ac:spMk id="4" creationId="{00000000-0000-0000-0000-000000000000}"/>
          </ac:spMkLst>
        </pc:spChg>
      </pc:sldChg>
      <pc:sldChg chg="modSp">
        <pc:chgData name="Nguyen" userId="490003cd44ef8d9a" providerId="LiveId" clId="{C09964A7-5A8D-453C-9941-3AE1DA174089}" dt="2021-09-26T06:45:34.596" v="173" actId="20577"/>
        <pc:sldMkLst>
          <pc:docMk/>
          <pc:sldMk cId="780388234" sldId="326"/>
        </pc:sldMkLst>
        <pc:spChg chg="mod">
          <ac:chgData name="Nguyen" userId="490003cd44ef8d9a" providerId="LiveId" clId="{C09964A7-5A8D-453C-9941-3AE1DA174089}" dt="2021-09-26T06:45:34.596" v="173" actId="20577"/>
          <ac:spMkLst>
            <pc:docMk/>
            <pc:sldMk cId="780388234" sldId="326"/>
            <ac:spMk id="16" creationId="{00000000-0000-0000-0000-000000000000}"/>
          </ac:spMkLst>
        </pc:spChg>
      </pc:sldChg>
      <pc:sldChg chg="modSp">
        <pc:chgData name="Nguyen" userId="490003cd44ef8d9a" providerId="LiveId" clId="{C09964A7-5A8D-453C-9941-3AE1DA174089}" dt="2021-09-26T06:47:08.141" v="259" actId="20577"/>
        <pc:sldMkLst>
          <pc:docMk/>
          <pc:sldMk cId="3844123843" sldId="344"/>
        </pc:sldMkLst>
        <pc:spChg chg="mod">
          <ac:chgData name="Nguyen" userId="490003cd44ef8d9a" providerId="LiveId" clId="{C09964A7-5A8D-453C-9941-3AE1DA174089}" dt="2021-09-26T06:47:08.141" v="259" actId="20577"/>
          <ac:spMkLst>
            <pc:docMk/>
            <pc:sldMk cId="3844123843" sldId="344"/>
            <ac:spMk id="5" creationId="{00000000-0000-0000-0000-000000000000}"/>
          </ac:spMkLst>
        </pc:spChg>
      </pc:sldChg>
      <pc:sldChg chg="delSp modSp mod">
        <pc:chgData name="Nguyen" userId="490003cd44ef8d9a" providerId="LiveId" clId="{C09964A7-5A8D-453C-9941-3AE1DA174089}" dt="2021-09-26T06:43:49.071" v="88" actId="20577"/>
        <pc:sldMkLst>
          <pc:docMk/>
          <pc:sldMk cId="3922572840" sldId="347"/>
        </pc:sldMkLst>
        <pc:spChg chg="del mod">
          <ac:chgData name="Nguyen" userId="490003cd44ef8d9a" providerId="LiveId" clId="{C09964A7-5A8D-453C-9941-3AE1DA174089}" dt="2021-09-26T06:07:27.944" v="1" actId="478"/>
          <ac:spMkLst>
            <pc:docMk/>
            <pc:sldMk cId="3922572840" sldId="347"/>
            <ac:spMk id="7" creationId="{F42596C4-EBE2-4E50-A47D-802EF77B2914}"/>
          </ac:spMkLst>
        </pc:spChg>
        <pc:spChg chg="mod">
          <ac:chgData name="Nguyen" userId="490003cd44ef8d9a" providerId="LiveId" clId="{C09964A7-5A8D-453C-9941-3AE1DA174089}" dt="2021-09-26T06:43:49.071" v="88" actId="20577"/>
          <ac:spMkLst>
            <pc:docMk/>
            <pc:sldMk cId="3922572840" sldId="347"/>
            <ac:spMk id="9" creationId="{00000000-0000-0000-0000-000000000000}"/>
          </ac:spMkLst>
        </pc:spChg>
      </pc:sldChg>
      <pc:sldChg chg="modSp mod">
        <pc:chgData name="Nguyen" userId="490003cd44ef8d9a" providerId="LiveId" clId="{C09964A7-5A8D-453C-9941-3AE1DA174089}" dt="2021-09-26T06:46:12.169" v="226" actId="20577"/>
        <pc:sldMkLst>
          <pc:docMk/>
          <pc:sldMk cId="634850763" sldId="348"/>
        </pc:sldMkLst>
        <pc:spChg chg="mod">
          <ac:chgData name="Nguyen" userId="490003cd44ef8d9a" providerId="LiveId" clId="{C09964A7-5A8D-453C-9941-3AE1DA174089}" dt="2021-09-26T06:46:12.169" v="226" actId="20577"/>
          <ac:spMkLst>
            <pc:docMk/>
            <pc:sldMk cId="634850763" sldId="348"/>
            <ac:spMk id="6" creationId="{00000000-0000-0000-0000-000000000000}"/>
          </ac:spMkLst>
        </pc:spChg>
      </pc:sldChg>
      <pc:sldChg chg="del">
        <pc:chgData name="Nguyen" userId="490003cd44ef8d9a" providerId="LiveId" clId="{C09964A7-5A8D-453C-9941-3AE1DA174089}" dt="2021-09-26T06:10:59.105" v="4" actId="2696"/>
        <pc:sldMkLst>
          <pc:docMk/>
          <pc:sldMk cId="2418911844" sldId="686"/>
        </pc:sldMkLst>
      </pc:sldChg>
      <pc:sldMasterChg chg="del delSldLayout">
        <pc:chgData name="Nguyen" userId="490003cd44ef8d9a" providerId="LiveId" clId="{C09964A7-5A8D-453C-9941-3AE1DA174089}" dt="2021-09-26T06:10:59.105" v="4" actId="2696"/>
        <pc:sldMasterMkLst>
          <pc:docMk/>
          <pc:sldMasterMk cId="937750768" sldId="2147483716"/>
        </pc:sldMasterMkLst>
        <pc:sldLayoutChg chg="del">
          <pc:chgData name="Nguyen" userId="490003cd44ef8d9a" providerId="LiveId" clId="{C09964A7-5A8D-453C-9941-3AE1DA174089}" dt="2021-09-26T06:10:59.105" v="4" actId="2696"/>
          <pc:sldLayoutMkLst>
            <pc:docMk/>
            <pc:sldMasterMk cId="937750768" sldId="2147483716"/>
            <pc:sldLayoutMk cId="3040268112" sldId="2147483717"/>
          </pc:sldLayoutMkLst>
        </pc:sldLayoutChg>
        <pc:sldLayoutChg chg="del">
          <pc:chgData name="Nguyen" userId="490003cd44ef8d9a" providerId="LiveId" clId="{C09964A7-5A8D-453C-9941-3AE1DA174089}" dt="2021-09-26T06:10:59.105" v="4" actId="2696"/>
          <pc:sldLayoutMkLst>
            <pc:docMk/>
            <pc:sldMasterMk cId="937750768" sldId="2147483716"/>
            <pc:sldLayoutMk cId="718609980" sldId="2147483718"/>
          </pc:sldLayoutMkLst>
        </pc:sldLayoutChg>
        <pc:sldLayoutChg chg="del">
          <pc:chgData name="Nguyen" userId="490003cd44ef8d9a" providerId="LiveId" clId="{C09964A7-5A8D-453C-9941-3AE1DA174089}" dt="2021-09-26T06:10:59.105" v="4" actId="2696"/>
          <pc:sldLayoutMkLst>
            <pc:docMk/>
            <pc:sldMasterMk cId="937750768" sldId="2147483716"/>
            <pc:sldLayoutMk cId="3199759053" sldId="214748371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3E05B-2043-425C-BE55-53AC8A25C69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BD145-6761-4CA9-8450-D6571E16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12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ra </a:t>
            </a:r>
            <a:r>
              <a:rPr lang="en-US" baseline="0" dirty="0" err="1"/>
              <a:t>hình</a:t>
            </a:r>
            <a:r>
              <a:rPr lang="en-US" baseline="0" dirty="0"/>
              <a:t> ,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ra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trong.</a:t>
            </a:r>
            <a:r>
              <a:rPr lang="en-US" dirty="0" err="1"/>
              <a:t>Click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manhr</a:t>
            </a:r>
            <a:r>
              <a:rPr lang="en-US" baseline="0" dirty="0"/>
              <a:t> </a:t>
            </a:r>
            <a:r>
              <a:rPr lang="en-US" baseline="0" dirty="0" err="1"/>
              <a:t>gheps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19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1FB98-3429-4A46-AF91-3CC1551D9E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9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8396B-860F-4B71-B373-5BA86AD98F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24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31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3040926"/>
      </p:ext>
    </p:extLst>
  </p:cSld>
  <p:clrMapOvr>
    <a:masterClrMapping/>
  </p:clrMapOvr>
  <p:transition advClick="0" advTm="0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364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8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614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735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678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99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954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64923" y="-211997"/>
            <a:ext cx="545761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64924" y="-265338"/>
            <a:ext cx="545761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5210958" y="-229102"/>
            <a:ext cx="398554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5005389" y="-297719"/>
            <a:ext cx="4191872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86586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26090"/>
      </p:ext>
    </p:extLst>
  </p:cSld>
  <p:clrMapOvr>
    <a:masterClrMapping/>
  </p:clrMapOvr>
  <p:transition spd="slow" advClick="0" advTm="2000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351822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57032571"/>
      </p:ext>
    </p:extLst>
  </p:cSld>
  <p:clrMapOvr>
    <a:masterClrMapping/>
  </p:clrMapOvr>
  <p:transition advClick="0" advTm="0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433477"/>
      </p:ext>
    </p:extLst>
  </p:cSld>
  <p:clrMapOvr>
    <a:masterClrMapping/>
  </p:clrMapOvr>
  <p:transition spd="slow" advClick="0" advTm="2000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531651"/>
      </p:ext>
    </p:extLst>
  </p:cSld>
  <p:clrMapOvr>
    <a:masterClrMapping/>
  </p:clrMapOvr>
  <p:transition spd="slow" advClick="0" advTm="2000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619226"/>
      </p:ext>
    </p:extLst>
  </p:cSld>
  <p:clrMapOvr>
    <a:masterClrMapping/>
  </p:clrMapOvr>
  <p:transition spd="slow" advClick="0" advTm="2000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8193"/>
      </p:ext>
    </p:extLst>
  </p:cSld>
  <p:clrMapOvr>
    <a:masterClrMapping/>
  </p:clrMapOvr>
  <p:transition spd="slow" advClick="0" advTm="2000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227378"/>
      </p:ext>
    </p:extLst>
  </p:cSld>
  <p:clrMapOvr>
    <a:masterClrMapping/>
  </p:clrMapOvr>
  <p:transition spd="slow" advClick="0" advTm="2000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399658"/>
      </p:ext>
    </p:extLst>
  </p:cSld>
  <p:clrMapOvr>
    <a:masterClrMapping/>
  </p:clrMapOvr>
  <p:transition spd="slow" advClick="0" advTm="2000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164210"/>
      </p:ext>
    </p:extLst>
  </p:cSld>
  <p:clrMapOvr>
    <a:masterClrMapping/>
  </p:clrMapOvr>
  <p:transition spd="slow" advClick="0" advTm="2000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38079"/>
      </p:ext>
    </p:extLst>
  </p:cSld>
  <p:clrMapOvr>
    <a:masterClrMapping/>
  </p:clrMapOvr>
  <p:transition spd="slow" advClick="0" advTm="2000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448841"/>
      </p:ext>
    </p:extLst>
  </p:cSld>
  <p:clrMapOvr>
    <a:masterClrMapping/>
  </p:clrMapOvr>
  <p:transition spd="slow" advClick="0" advTm="2000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840474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726438"/>
      </p:ext>
    </p:extLst>
  </p:cSld>
  <p:clrMapOvr>
    <a:masterClrMapping/>
  </p:clrMapOvr>
  <p:transition advClick="0" advTm="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31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7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17" indent="0" algn="ctr">
              <a:buNone/>
              <a:defRPr sz="1350"/>
            </a:lvl3pPr>
            <a:lvl4pPr marL="1027976" indent="0" algn="ctr">
              <a:buNone/>
              <a:defRPr sz="1200"/>
            </a:lvl4pPr>
            <a:lvl5pPr marL="1370638" indent="0" algn="ctr">
              <a:buNone/>
              <a:defRPr sz="1200"/>
            </a:lvl5pPr>
            <a:lvl6pPr marL="1713296" indent="0" algn="ctr">
              <a:buNone/>
              <a:defRPr sz="1200"/>
            </a:lvl6pPr>
            <a:lvl7pPr marL="2055953" indent="0" algn="ctr">
              <a:buNone/>
              <a:defRPr sz="1200"/>
            </a:lvl7pPr>
            <a:lvl8pPr marL="2398613" indent="0" algn="ctr">
              <a:buNone/>
              <a:defRPr sz="1200"/>
            </a:lvl8pPr>
            <a:lvl9pPr marL="27412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557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38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140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7574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1878814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14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632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408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730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884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73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05878387"/>
      </p:ext>
    </p:extLst>
  </p:cSld>
  <p:clrMapOvr>
    <a:masterClrMapping/>
  </p:clrMapOvr>
  <p:transition advClick="0" advTm="0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215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369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079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143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674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250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2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576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286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0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60535661"/>
      </p:ext>
    </p:extLst>
  </p:cSld>
  <p:clrMapOvr>
    <a:masterClrMapping/>
  </p:clrMapOvr>
  <p:transition advClick="0" advTm="0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3234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36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82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25230470"/>
      </p:ext>
    </p:extLst>
  </p:cSld>
  <p:clrMapOvr>
    <a:masterClrMapping/>
  </p:clrMapOvr>
  <p:transition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02018018"/>
      </p:ext>
    </p:extLst>
  </p:cSld>
  <p:clrMapOvr>
    <a:masterClrMapping/>
  </p:clrMapOvr>
  <p:transition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08596037"/>
      </p:ext>
    </p:extLst>
  </p:cSld>
  <p:clrMapOvr>
    <a:masterClrMapping/>
  </p:clrMapOvr>
  <p:transition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ởi đ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NXH 2">
            <a:extLst>
              <a:ext uri="{FF2B5EF4-FFF2-40B4-BE49-F238E27FC236}">
                <a16:creationId xmlns:a16="http://schemas.microsoft.com/office/drawing/2014/main" id="{52914429-05AD-489F-AFC5-5892CB44A006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4026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2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1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1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E08D26D3-11B1-4D66-B914-49B20283E277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75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3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54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7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0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18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4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02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38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967145C8-2BCA-4100-9872-9721BE2964F5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452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1" y="1597839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95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65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1" y="3305188"/>
            <a:ext cx="7772401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1" y="2180043"/>
            <a:ext cx="7772401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94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6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6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2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2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13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860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36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8" y="20480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59" indent="0">
              <a:buNone/>
              <a:defRPr sz="900"/>
            </a:lvl2pPr>
            <a:lvl3pPr marL="685317" indent="0">
              <a:buNone/>
              <a:defRPr sz="750"/>
            </a:lvl3pPr>
            <a:lvl4pPr marL="1027976" indent="0">
              <a:buNone/>
              <a:defRPr sz="675"/>
            </a:lvl4pPr>
            <a:lvl5pPr marL="1370638" indent="0">
              <a:buNone/>
              <a:defRPr sz="675"/>
            </a:lvl5pPr>
            <a:lvl6pPr marL="1713296" indent="0">
              <a:buNone/>
              <a:defRPr sz="675"/>
            </a:lvl6pPr>
            <a:lvl7pPr marL="2055953" indent="0">
              <a:buNone/>
              <a:defRPr sz="675"/>
            </a:lvl7pPr>
            <a:lvl8pPr marL="2398613" indent="0">
              <a:buNone/>
              <a:defRPr sz="675"/>
            </a:lvl8pPr>
            <a:lvl9pPr marL="2741273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84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59" indent="0">
              <a:buNone/>
              <a:defRPr sz="900"/>
            </a:lvl2pPr>
            <a:lvl3pPr marL="685317" indent="0">
              <a:buNone/>
              <a:defRPr sz="750"/>
            </a:lvl3pPr>
            <a:lvl4pPr marL="1027976" indent="0">
              <a:buNone/>
              <a:defRPr sz="675"/>
            </a:lvl4pPr>
            <a:lvl5pPr marL="1370638" indent="0">
              <a:buNone/>
              <a:defRPr sz="675"/>
            </a:lvl5pPr>
            <a:lvl6pPr marL="1713296" indent="0">
              <a:buNone/>
              <a:defRPr sz="675"/>
            </a:lvl6pPr>
            <a:lvl7pPr marL="2055953" indent="0">
              <a:buNone/>
              <a:defRPr sz="675"/>
            </a:lvl7pPr>
            <a:lvl8pPr marL="2398613" indent="0">
              <a:buNone/>
              <a:defRPr sz="675"/>
            </a:lvl8pPr>
            <a:lvl9pPr marL="2741273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463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70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NXH 2">
            <a:extLst>
              <a:ext uri="{FF2B5EF4-FFF2-40B4-BE49-F238E27FC236}">
                <a16:creationId xmlns:a16="http://schemas.microsoft.com/office/drawing/2014/main" id="{DA1CA660-B9C8-4914-9B65-C7E0A5AAD84B}"/>
              </a:ext>
            </a:extLst>
          </p:cNvPr>
          <p:cNvSpPr txBox="1"/>
          <p:nvPr userDrawn="1"/>
        </p:nvSpPr>
        <p:spPr>
          <a:xfrm>
            <a:off x="19061" y="75628"/>
            <a:ext cx="1953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Tự nhiên và Xã hội 2</a:t>
            </a:r>
            <a:endParaRPr lang="vi-VN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6248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833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7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7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17" indent="0" algn="ctr">
              <a:buNone/>
              <a:defRPr sz="1350"/>
            </a:lvl3pPr>
            <a:lvl4pPr marL="1027976" indent="0" algn="ctr">
              <a:buNone/>
              <a:defRPr sz="1200"/>
            </a:lvl4pPr>
            <a:lvl5pPr marL="1370638" indent="0" algn="ctr">
              <a:buNone/>
              <a:defRPr sz="1200"/>
            </a:lvl5pPr>
            <a:lvl6pPr marL="1713296" indent="0" algn="ctr">
              <a:buNone/>
              <a:defRPr sz="1200"/>
            </a:lvl6pPr>
            <a:lvl7pPr marL="2055953" indent="0" algn="ctr">
              <a:buNone/>
              <a:defRPr sz="1200"/>
            </a:lvl7pPr>
            <a:lvl8pPr marL="2398613" indent="0" algn="ctr">
              <a:buNone/>
              <a:defRPr sz="1200"/>
            </a:lvl8pPr>
            <a:lvl9pPr marL="27412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654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270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1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79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9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2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45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19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9" y="1878814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6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17" indent="0">
              <a:buNone/>
              <a:defRPr sz="1350" b="1"/>
            </a:lvl3pPr>
            <a:lvl4pPr marL="1027976" indent="0">
              <a:buNone/>
              <a:defRPr sz="1200" b="1"/>
            </a:lvl4pPr>
            <a:lvl5pPr marL="1370638" indent="0">
              <a:buNone/>
              <a:defRPr sz="1200" b="1"/>
            </a:lvl5pPr>
            <a:lvl6pPr marL="1713296" indent="0">
              <a:buNone/>
              <a:defRPr sz="1200" b="1"/>
            </a:lvl6pPr>
            <a:lvl7pPr marL="2055953" indent="0">
              <a:buNone/>
              <a:defRPr sz="1200" b="1"/>
            </a:lvl7pPr>
            <a:lvl8pPr marL="2398613" indent="0">
              <a:buNone/>
              <a:defRPr sz="1200" b="1"/>
            </a:lvl8pPr>
            <a:lvl9pPr marL="274127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6" y="1878814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61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77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84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041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17" indent="0">
              <a:buNone/>
              <a:defRPr sz="1800"/>
            </a:lvl3pPr>
            <a:lvl4pPr marL="1027976" indent="0">
              <a:buNone/>
              <a:defRPr sz="1500"/>
            </a:lvl4pPr>
            <a:lvl5pPr marL="1370638" indent="0">
              <a:buNone/>
              <a:defRPr sz="1500"/>
            </a:lvl5pPr>
            <a:lvl6pPr marL="1713296" indent="0">
              <a:buNone/>
              <a:defRPr sz="1500"/>
            </a:lvl6pPr>
            <a:lvl7pPr marL="2055953" indent="0">
              <a:buNone/>
              <a:defRPr sz="1500"/>
            </a:lvl7pPr>
            <a:lvl8pPr marL="2398613" indent="0">
              <a:buNone/>
              <a:defRPr sz="1500"/>
            </a:lvl8pPr>
            <a:lvl9pPr marL="27412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9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050"/>
            </a:lvl2pPr>
            <a:lvl3pPr marL="685317" indent="0">
              <a:buNone/>
              <a:defRPr sz="900"/>
            </a:lvl3pPr>
            <a:lvl4pPr marL="1027976" indent="0">
              <a:buNone/>
              <a:defRPr sz="750"/>
            </a:lvl4pPr>
            <a:lvl5pPr marL="1370638" indent="0">
              <a:buNone/>
              <a:defRPr sz="750"/>
            </a:lvl5pPr>
            <a:lvl6pPr marL="1713296" indent="0">
              <a:buNone/>
              <a:defRPr sz="750"/>
            </a:lvl6pPr>
            <a:lvl7pPr marL="2055953" indent="0">
              <a:buNone/>
              <a:defRPr sz="750"/>
            </a:lvl7pPr>
            <a:lvl8pPr marL="2398613" indent="0">
              <a:buNone/>
              <a:defRPr sz="750"/>
            </a:lvl8pPr>
            <a:lvl9pPr marL="2741273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4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50212621"/>
      </p:ext>
    </p:extLst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24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79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67777"/>
      </p:ext>
    </p:extLst>
  </p:cSld>
  <p:clrMapOvr>
    <a:masterClrMapping/>
  </p:clrMapOvr>
  <p:transition spd="slow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4900"/>
      </p:ext>
    </p:extLst>
  </p:cSld>
  <p:clrMapOvr>
    <a:masterClrMapping/>
  </p:clrMapOvr>
  <p:transition spd="slow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19369"/>
      </p:ext>
    </p:extLst>
  </p:cSld>
  <p:clrMapOvr>
    <a:masterClrMapping/>
  </p:clrMapOvr>
  <p:transition spd="slow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0260"/>
      </p:ext>
    </p:extLst>
  </p:cSld>
  <p:clrMapOvr>
    <a:masterClrMapping/>
  </p:clrMapOvr>
  <p:transition spd="slow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38144"/>
      </p:ext>
    </p:extLst>
  </p:cSld>
  <p:clrMapOvr>
    <a:masterClrMapping/>
  </p:clrMapOvr>
  <p:transition spd="slow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031781"/>
      </p:ext>
    </p:extLst>
  </p:cSld>
  <p:clrMapOvr>
    <a:masterClrMapping/>
  </p:clrMapOvr>
  <p:transition spd="slow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54435"/>
      </p:ext>
    </p:extLst>
  </p:cSld>
  <p:clrMapOvr>
    <a:masterClrMapping/>
  </p:clrMapOvr>
  <p:transition spd="slow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64939"/>
      </p:ext>
    </p:extLst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28011837"/>
      </p:ext>
    </p:extLst>
  </p:cSld>
  <p:clrMapOvr>
    <a:masterClrMapping/>
  </p:clrMapOvr>
  <p:transition advClick="0" advTm="0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85613"/>
      </p:ext>
    </p:extLst>
  </p:cSld>
  <p:clrMapOvr>
    <a:masterClrMapping/>
  </p:clrMapOvr>
  <p:transition spd="slow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26470"/>
      </p:ext>
    </p:extLst>
  </p:cSld>
  <p:clrMapOvr>
    <a:masterClrMapping/>
  </p:clrMapOvr>
  <p:transition spd="slow" advTm="3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8261"/>
      </p:ext>
    </p:extLst>
  </p:cSld>
  <p:clrMapOvr>
    <a:masterClrMapping/>
  </p:clrMapOvr>
  <p:transition spd="slow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056247"/>
      </p:ext>
    </p:extLst>
  </p:cSld>
  <p:clrMapOvr>
    <a:masterClrMapping/>
  </p:clrMapOvr>
  <p:transition spd="slow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96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03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656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172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525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11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070117501"/>
      </p:ext>
    </p:extLst>
  </p:cSld>
  <p:clrMapOvr>
    <a:masterClrMapping/>
  </p:clrMapOvr>
  <p:transition advClick="0" advTm="0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176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588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00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846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587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67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00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27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6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1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2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8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3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2" y="1111568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2" y="1776413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2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24279930"/>
      </p:ext>
    </p:extLst>
  </p:cSld>
  <p:clrMapOvr>
    <a:masterClrMapping/>
  </p:clrMapOvr>
  <p:transition advClick="0" advTm="0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5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4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8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04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29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2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08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46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69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35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5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7621" y="-8792"/>
            <a:ext cx="9161959" cy="4624758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42205457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64923" y="-211997"/>
            <a:ext cx="545761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64924" y="-265338"/>
            <a:ext cx="545761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5210958" y="-229102"/>
            <a:ext cx="3985547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5005389" y="-297719"/>
            <a:ext cx="4191872" cy="1539056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4113671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58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0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microsoft.com/office/2007/relationships/hdphoto" Target="../media/hdphoto1.wdp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F4BA6C-C44F-4131-811C-8DD7CF1FB279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F9E8BF-7787-4C43-841D-287857779A54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E5ED6E7-F89B-4B1D-8483-4B0A2F69F3D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C9CB8F-7A6A-41E6-9E93-D794F3B6557E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51D090-40B2-406D-AC23-F49F9EF1DF1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D74FD69-A026-49E8-8FD6-E6418D11912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90A7D9-D195-4EDC-A33B-66D64A4C8F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0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3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4116E0-16BD-4919-9245-77C8F83CBDFB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B98459-EE24-473E-AE99-CE08D0AC3A36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128CB98-2C89-4A54-A29D-78962522D65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7CD8DF-25C8-47AA-9E8B-8EE50B40110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DAB5FA1-C0C5-4936-B0CB-2FF2DBBB52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678C9F9-F816-49A1-84CF-AF34D2BA34E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35CA0F-9A69-4AF1-96E9-E9BDFE5743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07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0">
        <p14:glitter pattern="hexagon"/>
      </p:transition>
    </mc:Choice>
    <mc:Fallback xmlns="">
      <p:transition spd="slow" advClick="0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9603CDA-9B9D-4A25-9636-81A6631DE5F5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2315BE-9E7E-4B21-B5C3-3DB63B2B7C3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8C93094-48A5-4A3A-9F7D-9720D4D73D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023F1D-356B-40FD-9961-CB58B98FF893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284F17-67F3-425B-8208-CCDFA2821EE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63CB2A5-2531-4E13-BC97-FEA09BD4F4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97ED65-0C04-42F6-BF8B-3DA1C7E69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27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8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D8B949-ED3E-4EF8-AE0B-13627130CFFB}"/>
              </a:ext>
            </a:extLst>
          </p:cNvPr>
          <p:cNvGrpSpPr/>
          <p:nvPr userDrawn="1"/>
        </p:nvGrpSpPr>
        <p:grpSpPr>
          <a:xfrm>
            <a:off x="2181514" y="123467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959533-6BF2-4D62-880A-EEB15B7A2B0F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29E34D3-7D14-4DCD-934F-82780510E61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C87476-E912-4C17-A744-D81E1E14F4CE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6A3975-9451-41E8-9F69-ECD48F17B8D8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B7808F2-CB81-45CF-9C9B-9586FD4D384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428166-8D0F-4050-A192-C3B4FB6A7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70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68531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9" indent="-171329" algn="l" defTabSz="6853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E132A2-766E-4CDA-8996-83A836BE418E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C70E66-36D6-4D45-B72F-C729700F191B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7DAC7F8-0C30-46E7-9619-743C48E4FB0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F2AD6C-7ACA-40D7-A7C6-00159EA4C788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434CBDE-8DAF-4286-9B0E-161E30143ACD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EAEA6A-F171-407C-9F59-FDA20F6811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9785A1-65C1-42B8-A4BC-A9B02A131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98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DFE51D-7936-488B-8956-D14BBAD7D2B9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49F98B6-10BD-4270-8E05-D23D3F21E570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A19F165-1CDE-41AE-9828-75AE45483F3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B2F438-A4FA-42AF-AD8C-567E72480B94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E7123E-8D1E-4033-8A7B-AEDB8378626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87B8FA-58C7-4539-B267-8A0386C787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F0B9D5-1FEA-4BE1-A112-6F6BF5D8A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6515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9816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ransition advClick="0" advTm="0">
    <p:random/>
  </p:transition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173D48-E9D8-400E-874C-312BDC01B62A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F3F2F57-3800-4DEC-A0CC-80A752DA3DD1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0BBD8C0-B269-4DAD-AE38-364C61B572D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9B97E0-449F-48A3-B7B2-0DE2642A465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AA3DCD-4042-4F3C-83FF-93CF845ECF6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9433D7-FACC-450C-BDA5-E91371D8400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23799F-C9AA-4648-B2CB-7B652BBC00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25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8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593715-7E1F-48D7-A767-F6B27BD451A3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707BDF-58FB-40C3-903A-C3CD4FD8824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2E5C8CF-F2FB-435B-8192-56614FD3CAD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EDE9DB2-455A-47CC-A1E0-DB7FCCF199FF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9472FC-5165-43A8-B2F8-5E0CE3C5928A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15C3F62-D70A-4998-B65E-DD56CA4604D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628A98F-DA49-4B1D-92DE-770F695DB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68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11" y="205979"/>
            <a:ext cx="8229601" cy="857250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1" y="1200163"/>
            <a:ext cx="8229601" cy="3394472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6"/>
            <a:ext cx="2133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4" y="4767276"/>
            <a:ext cx="2895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4767276"/>
            <a:ext cx="21336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68485-65DD-4673-AAAD-EB4A5E51411E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A6F4CC-C30D-4139-959E-F630F3EDD035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B5E0C51-B2A3-40C1-8959-6618B9B22EC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D325ED-F021-4644-ACB7-9B66D8BC21B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5F2937-4B82-444D-A4E5-1E2370A995B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813BE7F-B594-4204-B678-9CE4C852217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C7A7BA-CA93-4F2A-9720-8CED75985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8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85317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94" indent="-256994" algn="l" defTabSz="68531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20" indent="-214163" algn="l" defTabSz="685317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7" tIns="45690" rIns="91377" bIns="4569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7" tIns="45690" rIns="91377" bIns="456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FFC2041F-6F52-4C1C-BE7C-A85CE4CF50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8" y="4767263"/>
            <a:ext cx="2057400" cy="273844"/>
          </a:xfrm>
          <a:prstGeom prst="rect">
            <a:avLst/>
          </a:prstGeom>
        </p:spPr>
        <p:txBody>
          <a:bodyPr vert="horz" lIns="91377" tIns="45690" rIns="91377" bIns="456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17"/>
            <a:fld id="{5319B26A-F5F3-4531-96FD-FB2856E43C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4A2CF0-5C9D-41FD-AEC8-9F2492CC8F76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6FC85D-15FB-4944-BBC8-D80CDAED87FE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ABA13D5-7096-41FB-9880-5D6E84A6C1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D63CA8-CAC0-46A5-B40F-2FD9AA01B19D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18BDDC6-EC98-4E56-BB4F-5C6AC6CB558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8970C97-92C3-401D-B32C-F893194F0A0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A44C6-DE01-4F74-994F-1250C91C74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67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31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29" indent="-171329" algn="l" defTabSz="6853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64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0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1966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25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728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69943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2" indent="-171329" algn="l" defTabSz="6853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7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8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96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1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73" algn="l" defTabSz="6853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2021/9/26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811478-E26E-4010-86A4-216B78261397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F42802-3402-4619-A11C-8A22C8395399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F447DB-7FF4-4CDA-BA27-80F85B10554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67C654-202C-486F-B5B0-BA567F934722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7DB42C-87AC-438E-BEC8-E64E2BE3949C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9DBF556-FEC6-4F85-A919-863278FB085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CA443B-53F9-480F-8499-CB3C7388D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slow" advTm="3000">
    <p:fade/>
  </p:transition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1679FA-6096-4088-9EE8-562611B445F5}"/>
              </a:ext>
            </a:extLst>
          </p:cNvPr>
          <p:cNvGrpSpPr/>
          <p:nvPr userDrawn="1"/>
        </p:nvGrpSpPr>
        <p:grpSpPr>
          <a:xfrm>
            <a:off x="1800808" y="858416"/>
            <a:ext cx="4492467" cy="2698791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08FA82-6B5D-4557-AC43-50BA523B4842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AE9AF8B-0ACC-4C17-954F-64B2AA877B5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FF7599-86FB-44CD-923A-8D1F81216FA9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D1AD8C-5F47-41ED-8534-E21A9C7997A2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400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0E1B2B7-2F87-49FA-8520-C8DC8A61B8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6CE41C-5FFA-447A-B3C6-6D08E19A9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7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5.jpg"/><Relationship Id="rId5" Type="http://schemas.openxmlformats.org/officeDocument/2006/relationships/image" Target="../media/image2.jpeg"/><Relationship Id="rId4" Type="http://schemas.microsoft.com/office/2007/relationships/hdphoto" Target="../media/hdphoto3.wdp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5.jpg"/><Relationship Id="rId5" Type="http://schemas.openxmlformats.org/officeDocument/2006/relationships/image" Target="../media/image2.jpeg"/><Relationship Id="rId4" Type="http://schemas.microsoft.com/office/2007/relationships/hdphoto" Target="../media/hdphoto3.wdp"/><Relationship Id="rId9" Type="http://schemas.openxmlformats.org/officeDocument/2006/relationships/audio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34.png"/><Relationship Id="rId7" Type="http://schemas.openxmlformats.org/officeDocument/2006/relationships/image" Target="../media/image25.gif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slide" Target="slide9.xml"/><Relationship Id="rId1" Type="http://schemas.microsoft.com/office/2007/relationships/media" Target="../media/media1.wma"/><Relationship Id="rId6" Type="http://schemas.openxmlformats.org/officeDocument/2006/relationships/image" Target="../media/image24.gif"/><Relationship Id="rId11" Type="http://schemas.openxmlformats.org/officeDocument/2006/relationships/slide" Target="slide12.xml"/><Relationship Id="rId24" Type="http://schemas.openxmlformats.org/officeDocument/2006/relationships/slide" Target="slide11.xml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10" Type="http://schemas.openxmlformats.org/officeDocument/2006/relationships/image" Target="../media/image28.gif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slide" Target="slide7.xml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0.gif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8" y="3446"/>
            <a:ext cx="9092681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37" y="816893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3" y="265404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314" y="22662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507557" y="2723610"/>
            <a:ext cx="82073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Môn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Tư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̣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nhiên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va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̀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xa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̃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hội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5EE58F-1A4C-4354-B58E-2B8BFC10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49" y="0"/>
            <a:ext cx="5463251" cy="5143500"/>
          </a:xfrm>
          <a:prstGeom prst="rect">
            <a:avLst/>
          </a:prstGeom>
        </p:spPr>
      </p:pic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7C2BE9-6F61-4945-B448-3C22A131BC6C}"/>
              </a:ext>
            </a:extLst>
          </p:cNvPr>
          <p:cNvSpPr txBox="1"/>
          <p:nvPr/>
        </p:nvSpPr>
        <p:spPr>
          <a:xfrm>
            <a:off x="2209335" y="272261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2760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1026" name="Picture 2" descr="Những mẫu quần áo bảo hộ lao động đẹp nhất tại TPHC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47" y="787763"/>
            <a:ext cx="5645305" cy="380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3A9018-A807-43CE-88A3-5381CEBDD321}"/>
              </a:ext>
            </a:extLst>
          </p:cNvPr>
          <p:cNvSpPr txBox="1"/>
          <p:nvPr/>
        </p:nvSpPr>
        <p:spPr>
          <a:xfrm>
            <a:off x="2008069" y="0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40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096" y="1"/>
            <a:ext cx="9152096" cy="52316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79" y="3216116"/>
            <a:ext cx="3221355" cy="2015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67" y="2464118"/>
            <a:ext cx="4222433" cy="2767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CAB2A7-A187-4AFE-8A01-340163156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745" y="1054432"/>
            <a:ext cx="6939643" cy="11072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BFDEDC-DBCF-4D40-826D-06EF27FA1FD1}"/>
              </a:ext>
            </a:extLst>
          </p:cNvPr>
          <p:cNvSpPr txBox="1"/>
          <p:nvPr/>
        </p:nvSpPr>
        <p:spPr>
          <a:xfrm>
            <a:off x="1859769" y="2548857"/>
            <a:ext cx="4725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1002" y="746038"/>
            <a:ext cx="600199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7254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73F19C-2200-4C94-AE17-D941ED85E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2" y="1316"/>
            <a:ext cx="792498" cy="7924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CDFCD6-570A-40D9-B5A1-149D8A23B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80" y="109143"/>
            <a:ext cx="7778870" cy="576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70964-A40D-4506-9A68-3A464D6C3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401"/>
          <a:stretch/>
        </p:blipFill>
        <p:spPr>
          <a:xfrm>
            <a:off x="825499" y="808915"/>
            <a:ext cx="7778870" cy="4341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E5FDA-5778-46FB-BEB6-A7343C01DA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50000" r="-4463" b="-1894"/>
          <a:stretch/>
        </p:blipFill>
        <p:spPr>
          <a:xfrm>
            <a:off x="825499" y="753985"/>
            <a:ext cx="8120019" cy="439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2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7EE2D0-7DC2-4C95-AB3F-AB9219FCA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83" y="0"/>
            <a:ext cx="53447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EB7A-5395-4A75-904F-CD41F549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63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1D258-79B3-4CEF-A65B-B905A95D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41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83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AECCC-6D1F-4D5A-86BF-F8922AB00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102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08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9AB4B-CC87-4EF4-A573-F1478A5D5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39" y="945640"/>
            <a:ext cx="5334575" cy="30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2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84954E-0AC9-4442-8206-193758F340F0}"/>
              </a:ext>
            </a:extLst>
          </p:cNvPr>
          <p:cNvGrpSpPr/>
          <p:nvPr/>
        </p:nvGrpSpPr>
        <p:grpSpPr>
          <a:xfrm>
            <a:off x="2127613" y="319833"/>
            <a:ext cx="4457700" cy="3467230"/>
            <a:chOff x="2836817" y="426444"/>
            <a:chExt cx="5943600" cy="46229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BC5A4B-55C5-4A4B-8F45-3638E88F45E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D9BEAE-0602-4984-9474-2F07D2344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A33E9B-EC7F-423C-8BFF-6E2CB4A1814F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9320F-623F-4447-A7B1-26F9DFB07A8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CF8FC0-84C9-4FCF-A7D9-8784BD99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712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497" y="1192432"/>
            <a:ext cx="8365331" cy="2816157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75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3375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NGHỀ NGHIỆP CỦA NGƯỜI THÂN TRONG GIA ĐÌNH</a:t>
            </a:r>
            <a:endParaRPr kumimoji="0" lang="en-US" sz="33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0085" cy="23402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9665" y="539998"/>
            <a:ext cx="578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́……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37140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5" r="14930"/>
          <a:stretch>
            <a:fillRect/>
          </a:stretch>
        </p:blipFill>
        <p:spPr>
          <a:xfrm>
            <a:off x="0" y="3416181"/>
            <a:ext cx="4236578" cy="1727320"/>
          </a:xfrm>
          <a:prstGeom prst="rect">
            <a:avLst/>
          </a:prstGeom>
        </p:spPr>
      </p:pic>
      <p:pic>
        <p:nvPicPr>
          <p:cNvPr id="5" name="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8" b="58849"/>
          <a:stretch>
            <a:fillRect/>
          </a:stretch>
        </p:blipFill>
        <p:spPr>
          <a:xfrm>
            <a:off x="5372480" y="569082"/>
            <a:ext cx="967811" cy="1248761"/>
          </a:xfrm>
          <a:prstGeom prst="rect">
            <a:avLst/>
          </a:prstGeom>
        </p:spPr>
      </p:pic>
      <p:pic>
        <p:nvPicPr>
          <p:cNvPr id="6" name="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0" y="3480274"/>
            <a:ext cx="4127619" cy="1663226"/>
          </a:xfrm>
          <a:prstGeom prst="rect">
            <a:avLst/>
          </a:prstGeom>
        </p:spPr>
      </p:pic>
      <p:pic>
        <p:nvPicPr>
          <p:cNvPr id="8" name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152" y="543427"/>
            <a:ext cx="877500" cy="354375"/>
          </a:xfrm>
          <a:prstGeom prst="rect">
            <a:avLst/>
          </a:prstGeom>
        </p:spPr>
      </p:pic>
      <p:pic>
        <p:nvPicPr>
          <p:cNvPr id="9" name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6102" y="2407948"/>
            <a:ext cx="253125" cy="303750"/>
          </a:xfrm>
          <a:prstGeom prst="rect">
            <a:avLst/>
          </a:prstGeom>
        </p:spPr>
      </p:pic>
      <p:sp>
        <p:nvSpPr>
          <p:cNvPr id="11" name="5256"/>
          <p:cNvSpPr txBox="1"/>
          <p:nvPr/>
        </p:nvSpPr>
        <p:spPr>
          <a:xfrm rot="587575">
            <a:off x="7428753" y="3867625"/>
            <a:ext cx="7093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HAPPY</a:t>
            </a: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2D036-9C04-497E-B8B0-24F5A3C4210F}"/>
              </a:ext>
            </a:extLst>
          </p:cNvPr>
          <p:cNvSpPr txBox="1"/>
          <p:nvPr/>
        </p:nvSpPr>
        <p:spPr>
          <a:xfrm>
            <a:off x="1083572" y="1833086"/>
            <a:ext cx="75771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91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069 L -0.04284 0.00069 C -0.05247 0.00231 -0.04896 0.00208 -0.06458 0.00069 C -0.0651 0.00069 -0.06549 3.7037E-6 -0.06588 -0.00024 C -0.06653 -0.00047 -0.06705 -0.00093 -0.06771 -0.00116 C -0.06927 -0.00139 -0.07083 -0.00162 -0.07252 -0.00186 C -0.08008 -0.00672 -0.07422 -0.00348 -0.09088 -0.00278 C -0.09258 -0.00394 -0.09271 -0.00348 -0.09088 -0.00348 L 0.028 -0.00348 L -0.09687 -0.00949 L 0.03763 -0.01088 L 0.03672 -0.00949 " pathEditMode="relative" rAng="0" ptsTypes="AAAAAAA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1993 0.00462 L -0.01993 0.00462 C -0.01524 0.00601 -0.01055 0.00648 -0.00612 0.00902 C -0.00092 0.0118 0.00377 0.01712 0.00885 0.02013 C 0.01015 0.02083 0.01145 0.02129 0.01263 0.02222 C 0.01484 0.0243 0.01666 0.02708 0.01888 0.02893 C 0.02135 0.03078 0.02395 0.03194 0.02643 0.03333 C 0.0276 0.03402 0.02903 0.03425 0.0302 0.03564 C 0.03398 0.04004 0.0345 0.0412 0.03893 0.04444 C 0.04296 0.04768 0.04349 0.04583 0.04765 0.05115 C 0.05586 0.06157 0.04713 0.05532 0.0552 0.05995 C 0.05677 0.06226 0.05859 0.06435 0.06015 0.06666 C 0.06145 0.06875 0.06237 0.07175 0.06393 0.07337 C 0.06536 0.075 0.06718 0.07476 0.06888 0.07569 C 0.07877 0.0993 0.06627 0.07199 0.0776 0.08888 C 0.07864 0.09074 0.0789 0.09375 0.08007 0.0956 C 0.08307 0.10046 0.08658 0.10486 0.08997 0.10902 C 0.09257 0.1118 0.09544 0.11412 0.09752 0.11782 C 0.10716 0.13495 0.10234 0.13101 0.11002 0.13564 C 0.11744 0.14537 0.11328 0.14027 0.12252 0.15115 C 0.12382 0.15254 0.12526 0.1537 0.1263 0.15555 C 0.13099 0.16388 0.12838 0.16134 0.13385 0.16458 C 0.13919 0.17893 0.13255 0.16458 0.14127 0.17337 C 0.15442 0.1868 0.13711 0.17523 0.14882 0.18217 C 0.15208 0.1868 0.15586 0.19027 0.15885 0.1956 C 0.16002 0.19791 0.16119 0.20023 0.1625 0.20231 C 0.16419 0.20462 0.16601 0.20648 0.16757 0.20902 C 0.17018 0.21319 0.17304 0.21712 0.175 0.22222 C 0.17591 0.22453 0.17643 0.22708 0.1776 0.22893 C 0.17864 0.23078 0.18007 0.23194 0.18125 0.23333 C 0.18333 0.24768 0.18099 0.2375 0.18632 0.24884 C 0.18984 0.25648 0.18802 0.25648 0.19257 0.26458 C 0.2 0.27777 0.19492 0.2655 0.2013 0.27569 C 0.21419 0.29583 0.20403 0.28333 0.2125 0.29328 C 0.21497 0.29976 0.21888 0.31111 0.22252 0.31342 C 0.22382 0.31412 0.22513 0.31458 0.2263 0.3155 C 0.22799 0.31689 0.23125 0.32013 0.23125 0.32013 L 0.23125 0.32013 " pathEditMode="relative" ptsTypes="AAAAAAAAAAAAAAAAAAAAAAAAAAAAAAAAAAAAAA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FA82D-1A0E-4EC5-91E0-8140E040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1002" y="901337"/>
            <a:ext cx="6001996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36756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2.34568E-6 L 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CCD27C-9463-441A-9E3A-5F1E6A3E5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" y="646592"/>
            <a:ext cx="720958" cy="711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0C21B-6D22-48EC-9A0D-7CF346B72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876" y="1484482"/>
            <a:ext cx="7444045" cy="3505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A4DD88-0240-4F53-9B74-0FC490722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384" y="543998"/>
            <a:ext cx="8267621" cy="917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71E5E-891F-497A-B061-186750D9A4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77" t="5423" r="-2456" b="84240"/>
          <a:stretch/>
        </p:blipFill>
        <p:spPr>
          <a:xfrm>
            <a:off x="551367" y="953156"/>
            <a:ext cx="7168833" cy="81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45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C472A90-690B-4B88-BEF7-59CF70F9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0"/>
            <a:ext cx="7620000" cy="507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05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yền hạn dự kiến của cảnh sát giao thông từ năm 2020 - VnExpress">
            <a:extLst>
              <a:ext uri="{FF2B5EF4-FFF2-40B4-BE49-F238E27FC236}">
                <a16:creationId xmlns:a16="http://schemas.microsoft.com/office/drawing/2014/main" id="{4AAB1C6C-4886-412E-A5A0-4A9A8D53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" y="190881"/>
            <a:ext cx="7936230" cy="4761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40268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ẠO SỨC LAN TỎA CHO MÙA HÈ TÌNH NGUYỆN">
            <a:extLst>
              <a:ext uri="{FF2B5EF4-FFF2-40B4-BE49-F238E27FC236}">
                <a16:creationId xmlns:a16="http://schemas.microsoft.com/office/drawing/2014/main" id="{BC14CF64-2AA4-4029-9300-DD43E4C8D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79" y="296364"/>
            <a:ext cx="7837441" cy="4550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3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oàn cơ sở Tỉnh Đoàn: Phát miễn phí 300 suất cháo cho các bệnh nhân đang  điều trị tại Bệnh viện Sản nhi tỉnh Phú Yên">
            <a:extLst>
              <a:ext uri="{FF2B5EF4-FFF2-40B4-BE49-F238E27FC236}">
                <a16:creationId xmlns:a16="http://schemas.microsoft.com/office/drawing/2014/main" id="{FC6746DC-FE28-412A-AEA4-485B7CEDD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6" y="102502"/>
            <a:ext cx="7494814" cy="493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835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áo Ấp Bắc điện tử">
            <a:extLst>
              <a:ext uri="{FF2B5EF4-FFF2-40B4-BE49-F238E27FC236}">
                <a16:creationId xmlns:a16="http://schemas.microsoft.com/office/drawing/2014/main" id="{ADBC221A-7B19-41F3-84EC-FDE1E6334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2" y="286703"/>
            <a:ext cx="7184564" cy="430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50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B7FD2-2450-4CB4-9664-41568FE3E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22" y="55002"/>
            <a:ext cx="8659258" cy="4955401"/>
          </a:xfrm>
        </p:spPr>
      </p:pic>
    </p:spTree>
    <p:extLst>
      <p:ext uri="{BB962C8B-B14F-4D97-AF65-F5344CB8AC3E}">
        <p14:creationId xmlns:p14="http://schemas.microsoft.com/office/powerpoint/2010/main" val="2375816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03DA9-BDEF-4C5A-B11B-C4FAFF2FD6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570" y="1284524"/>
            <a:ext cx="7157975" cy="32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303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6166" y="1960824"/>
            <a:ext cx="4531666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6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endParaRPr lang="en-US" sz="6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224"/>
            <a:ext cx="9144000" cy="9391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94" y="4245172"/>
            <a:ext cx="2234728" cy="6530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128257" y="4436158"/>
            <a:ext cx="9144000" cy="551597"/>
          </a:xfrm>
          <a:prstGeom prst="rect">
            <a:avLst/>
          </a:prstGeom>
        </p:spPr>
      </p:pic>
      <p:sp>
        <p:nvSpPr>
          <p:cNvPr id="15" name="圆角矩形 1"/>
          <p:cNvSpPr/>
          <p:nvPr/>
        </p:nvSpPr>
        <p:spPr>
          <a:xfrm>
            <a:off x="1526458" y="1450408"/>
            <a:ext cx="5753906" cy="2443166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17" y="-211977"/>
            <a:ext cx="2647327" cy="26473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98" y="2177272"/>
            <a:ext cx="1727024" cy="16389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6" y="943735"/>
            <a:ext cx="1348927" cy="16280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605" y="593572"/>
            <a:ext cx="1616790" cy="4714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65" y="528523"/>
            <a:ext cx="1110400" cy="4714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929"/>
            <a:ext cx="9144000" cy="53257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5701"/>
            <a:ext cx="2094194" cy="816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9606"/>
            <a:ext cx="9272257" cy="3638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BB9F16-7443-4982-A059-7078D1FA15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5427" y="1065060"/>
            <a:ext cx="3993818" cy="2708524"/>
          </a:xfrm>
          <a:prstGeom prst="rect">
            <a:avLst/>
          </a:prstGeom>
        </p:spPr>
      </p:pic>
    </p:spTree>
  </p:cSld>
  <p:clrMapOvr>
    <a:masterClrMapping/>
  </p:clrMapOvr>
  <p:transition spd="slow" advTm="2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1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1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3" presetClass="path" presetSubtype="0" repeatCount="indefinite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38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43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bldLvl="0" animBg="1"/>
          <p:bldP spid="19" grpId="0"/>
          <p:bldP spid="20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5A20158-1D5C-4A1D-8EA8-F19CE15286D8}"/>
              </a:ext>
            </a:extLst>
          </p:cNvPr>
          <p:cNvGrpSpPr/>
          <p:nvPr/>
        </p:nvGrpSpPr>
        <p:grpSpPr>
          <a:xfrm>
            <a:off x="2539093" y="447155"/>
            <a:ext cx="4457700" cy="3467230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86F9D94-ECE8-4FDA-A462-9D8A0798395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DB3D64-0A7C-4BFF-A8BC-D450C22006C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8C56937-E3B0-4C84-85A7-B80FC4D7CC6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6348C7-579E-464B-AB8D-5B14B7822ECB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8BB6AC-729C-4CB1-9D22-FCD494BEC0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5"/>
            <a:ext cx="9145681" cy="5142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70186F-1F39-411E-9E12-E2C2FCA2CB0E}"/>
              </a:ext>
            </a:extLst>
          </p:cNvPr>
          <p:cNvSpPr/>
          <p:nvPr/>
        </p:nvSpPr>
        <p:spPr>
          <a:xfrm>
            <a:off x="1302645" y="2571750"/>
            <a:ext cx="6001996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 BÀI TẬP TNXH</a:t>
            </a:r>
          </a:p>
        </p:txBody>
      </p:sp>
    </p:spTree>
    <p:extLst>
      <p:ext uri="{BB962C8B-B14F-4D97-AF65-F5344CB8AC3E}">
        <p14:creationId xmlns:p14="http://schemas.microsoft.com/office/powerpoint/2010/main" val="21511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128AB8-D3CD-4011-806F-5ED6653E6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68" t="5642" r="5024" b="46789"/>
          <a:stretch/>
        </p:blipFill>
        <p:spPr>
          <a:xfrm>
            <a:off x="1302645" y="0"/>
            <a:ext cx="6351105" cy="499794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F19AEA-8F32-4918-8C0F-D68B9EEEA67F}"/>
              </a:ext>
            </a:extLst>
          </p:cNvPr>
          <p:cNvSpPr/>
          <p:nvPr/>
        </p:nvSpPr>
        <p:spPr>
          <a:xfrm>
            <a:off x="2515219" y="4374701"/>
            <a:ext cx="600199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05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B65429-C718-4454-84E6-C583036C1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16" t="53652" r="6929" b="7942"/>
          <a:stretch/>
        </p:blipFill>
        <p:spPr>
          <a:xfrm>
            <a:off x="327991" y="0"/>
            <a:ext cx="7886700" cy="513964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310F58-A33E-4F3C-9C76-A52EB4864085}"/>
              </a:ext>
            </a:extLst>
          </p:cNvPr>
          <p:cNvSpPr/>
          <p:nvPr/>
        </p:nvSpPr>
        <p:spPr>
          <a:xfrm>
            <a:off x="929309" y="1402900"/>
            <a:ext cx="571438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sỹ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FEF8C-EB34-47DE-B12C-EF3F1D14ACDC}"/>
              </a:ext>
            </a:extLst>
          </p:cNvPr>
          <p:cNvSpPr/>
          <p:nvPr/>
        </p:nvSpPr>
        <p:spPr>
          <a:xfrm>
            <a:off x="929309" y="1946575"/>
            <a:ext cx="5714381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0B7EF-ABF3-4205-BD0A-7991AC1748B2}"/>
              </a:ext>
            </a:extLst>
          </p:cNvPr>
          <p:cNvSpPr/>
          <p:nvPr/>
        </p:nvSpPr>
        <p:spPr>
          <a:xfrm>
            <a:off x="526774" y="2384633"/>
            <a:ext cx="732513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noProof="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1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27" y="0"/>
            <a:ext cx="92790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7566" y="757538"/>
            <a:ext cx="6848866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2398"/>
            <a:ext cx="9334458" cy="5155898"/>
            <a:chOff x="0" y="-12398"/>
            <a:chExt cx="9334458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214147" y="175633"/>
              <a:ext cx="8120311" cy="4131526"/>
              <a:chOff x="1105966" y="337834"/>
              <a:chExt cx="7400376" cy="369209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1599" y="337834"/>
                <a:ext cx="6684743" cy="3692096"/>
              </a:xfrm>
              <a:prstGeom prst="rect">
                <a:avLst/>
              </a:prstGeom>
            </p:spPr>
          </p:pic>
          <p:sp>
            <p:nvSpPr>
              <p:cNvPr id="6" name="椭圆 5"/>
              <p:cNvSpPr/>
              <p:nvPr/>
            </p:nvSpPr>
            <p:spPr>
              <a:xfrm>
                <a:off x="1105966" y="866615"/>
                <a:ext cx="7041338" cy="254357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r>
                  <a:rPr lang="en-US" altLang="zh-CN" sz="5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Tro</a:t>
                </a:r>
                <a:r>
                  <a:rPr lang="en-US" altLang="zh-CN" sz="5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̀ </a:t>
                </a:r>
                <a:r>
                  <a:rPr lang="en-US" altLang="zh-CN" sz="5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chơi</a:t>
                </a:r>
                <a:endParaRPr lang="en-US" altLang="zh-CN" sz="5400" dirty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 defTabSz="685783"/>
                <a:r>
                  <a:rPr lang="en-US" altLang="zh-CN" sz="66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Lật</a:t>
                </a:r>
                <a:r>
                  <a:rPr lang="en-US" altLang="zh-CN" sz="6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ctr" defTabSz="685783"/>
                <a:r>
                  <a:rPr lang="en-US" altLang="zh-CN" sz="66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mảnh</a:t>
                </a:r>
                <a:r>
                  <a:rPr lang="en-US" altLang="zh-CN" sz="66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66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ghép</a:t>
                </a:r>
                <a:endParaRPr lang="zh-CN" altLang="en-US" sz="6600" dirty="0">
                  <a:solidFill>
                    <a:srgbClr val="FF0000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152" y="2789903"/>
              <a:ext cx="1515998" cy="214023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96" y="539154"/>
              <a:ext cx="1498360" cy="1827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85076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" y="1755"/>
            <a:ext cx="9140452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52" y="855082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7" y="-73112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120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56359" y="1969421"/>
            <a:ext cx="5163384" cy="142346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 CỦA NGƯỜI THÂN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2D0FCE-7281-4DCF-8F72-00120CE3BB95}"/>
              </a:ext>
            </a:extLst>
          </p:cNvPr>
          <p:cNvSpPr/>
          <p:nvPr/>
        </p:nvSpPr>
        <p:spPr>
          <a:xfrm>
            <a:off x="3356359" y="1157677"/>
            <a:ext cx="51633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A9708B4-C38B-4CF6-8E01-9E119F8198F6}"/>
              </a:ext>
            </a:extLst>
          </p:cNvPr>
          <p:cNvSpPr/>
          <p:nvPr/>
        </p:nvSpPr>
        <p:spPr>
          <a:xfrm>
            <a:off x="3356359" y="3236876"/>
            <a:ext cx="51633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 2</a:t>
            </a:r>
          </a:p>
        </p:txBody>
      </p:sp>
      <p:pic>
        <p:nvPicPr>
          <p:cNvPr id="140" name="mau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78" y="819951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18" y="531816"/>
            <a:ext cx="1979858" cy="1979858"/>
          </a:xfrm>
          <a:prstGeom prst="rect">
            <a:avLst/>
          </a:prstGeom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90" y="536359"/>
            <a:ext cx="1988993" cy="1988993"/>
          </a:xfrm>
          <a:prstGeom prst="rect">
            <a:avLst/>
          </a:prstGeom>
        </p:spPr>
      </p:pic>
      <p:pic>
        <p:nvPicPr>
          <p:cNvPr id="142" name="mau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11" y="2256834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38" y="2531805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93" y="2250057"/>
            <a:ext cx="1988993" cy="198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7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0686" y="137658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41B39-CD5A-4B36-98FD-2C760A8AD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35" y="823097"/>
            <a:ext cx="4538080" cy="41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7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5256E-3D7B-465C-B2AB-4F82910EE2F9}"/>
              </a:ext>
            </a:extLst>
          </p:cNvPr>
          <p:cNvSpPr txBox="1"/>
          <p:nvPr/>
        </p:nvSpPr>
        <p:spPr>
          <a:xfrm>
            <a:off x="2095173" y="19878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F65FC-1EFD-4520-84E5-660980784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870" y="804708"/>
            <a:ext cx="4501929" cy="39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5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3074" name="Picture 2" descr="Download Giáo Án An Toàn Giao Thông Lớp 3 Mới Nhất | Blog EPA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05" y="786713"/>
            <a:ext cx="6479655" cy="390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D88C11-8379-445B-ADD6-D6B6B5DE18A2}"/>
              </a:ext>
            </a:extLst>
          </p:cNvPr>
          <p:cNvSpPr txBox="1"/>
          <p:nvPr/>
        </p:nvSpPr>
        <p:spPr>
          <a:xfrm>
            <a:off x="1819225" y="59963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8455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154"/>
            <a:ext cx="1800225" cy="1101152"/>
          </a:xfrm>
          <a:prstGeom prst="rect">
            <a:avLst/>
          </a:prstGeom>
        </p:spPr>
      </p:pic>
      <p:pic>
        <p:nvPicPr>
          <p:cNvPr id="4098" name="Picture 2" descr="People at supermarket checkout counter Royalty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154" b="82308" l="0" r="96200">
                        <a14:foregroundMark x1="26500" y1="21923" x2="26500" y2="60513"/>
                        <a14:foregroundMark x1="21500" y1="25385" x2="21100" y2="31538"/>
                        <a14:foregroundMark x1="27400" y1="22949" x2="29600" y2="28718"/>
                        <a14:foregroundMark x1="33700" y1="57051" x2="34300" y2="68846"/>
                        <a14:foregroundMark x1="10100" y1="45513" x2="12900" y2="66154"/>
                        <a14:foregroundMark x1="8200" y1="73846" x2="8200" y2="73846"/>
                        <a14:foregroundMark x1="13700" y1="74103" x2="13700" y2="74103"/>
                        <a14:foregroundMark x1="26600" y1="70256" x2="26600" y2="70256"/>
                        <a14:foregroundMark x1="28300" y1="72051" x2="28300" y2="72051"/>
                        <a14:foregroundMark x1="30700" y1="74615" x2="30700" y2="74615"/>
                        <a14:foregroundMark x1="34700" y1="74359" x2="34700" y2="74359"/>
                        <a14:foregroundMark x1="30400" y1="73333" x2="30400" y2="73333"/>
                        <a14:foregroundMark x1="39600" y1="22308" x2="42600" y2="52692"/>
                        <a14:foregroundMark x1="37200" y1="23205" x2="40700" y2="16923"/>
                        <a14:foregroundMark x1="78900" y1="23205" x2="82200" y2="28718"/>
                        <a14:foregroundMark x1="68800" y1="40769" x2="72100" y2="42564"/>
                        <a14:foregroundMark x1="47700" y1="38846" x2="51300" y2="39744"/>
                        <a14:foregroundMark x1="40000" y1="69231" x2="42400" y2="70641"/>
                        <a14:foregroundMark x1="36200" y1="65000" x2="36200" y2="65000"/>
                        <a14:foregroundMark x1="17800" y1="51282" x2="22500" y2="55256"/>
                        <a14:foregroundMark x1="22500" y1="47821" x2="21700" y2="52821"/>
                        <a14:foregroundMark x1="83800" y1="37564" x2="86400" y2="47564"/>
                        <a14:foregroundMark x1="90400" y1="36026" x2="91100" y2="46410"/>
                        <a14:foregroundMark x1="79800" y1="34872" x2="81000" y2="38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10" b="10132"/>
          <a:stretch/>
        </p:blipFill>
        <p:spPr bwMode="auto">
          <a:xfrm>
            <a:off x="1000125" y="886522"/>
            <a:ext cx="7143750" cy="41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/>
          <p:cNvSpPr/>
          <p:nvPr/>
        </p:nvSpPr>
        <p:spPr>
          <a:xfrm>
            <a:off x="5703849" y="886522"/>
            <a:ext cx="1773044" cy="1722863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EB4BC1-0AB5-4C0F-A6D2-C51E3FF0F60D}"/>
              </a:ext>
            </a:extLst>
          </p:cNvPr>
          <p:cNvSpPr txBox="1"/>
          <p:nvPr/>
        </p:nvSpPr>
        <p:spPr>
          <a:xfrm>
            <a:off x="1667107" y="101692"/>
            <a:ext cx="47253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7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NXH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ội du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229</Words>
  <Application>Microsoft Office PowerPoint</Application>
  <PresentationFormat>On-screen Show (16:9)</PresentationFormat>
  <Paragraphs>44</Paragraphs>
  <Slides>34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等线</vt:lpstr>
      <vt:lpstr>微软雅黑</vt:lpstr>
      <vt:lpstr>Arial</vt:lpstr>
      <vt:lpstr>Calibri</vt:lpstr>
      <vt:lpstr>Calibri Light</vt:lpstr>
      <vt:lpstr>Quicksand Medium</vt:lpstr>
      <vt:lpstr>Times New Roman</vt:lpstr>
      <vt:lpstr>TNXH 2</vt:lpstr>
      <vt:lpstr>Nội dung</vt:lpstr>
      <vt:lpstr>默认设计模板</vt:lpstr>
      <vt:lpstr>3_Office 主题​​</vt:lpstr>
      <vt:lpstr>3_Office Theme</vt:lpstr>
      <vt:lpstr>4_Office Theme</vt:lpstr>
      <vt:lpstr>2_Office Theme</vt:lpstr>
      <vt:lpstr>Office 主题​​</vt:lpstr>
      <vt:lpstr>Office Theme</vt:lpstr>
      <vt:lpstr>Office 主题</vt:lpstr>
      <vt:lpstr>1_Office Theme</vt:lpstr>
      <vt:lpstr>1_Office 主题​​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keywords>TNXH, Tự Nhiên Xã Hội, CTST, Chân Trời Sáng Tạo, Lớp 2</cp:keywords>
  <cp:lastModifiedBy>Nguyen</cp:lastModifiedBy>
  <cp:revision>58</cp:revision>
  <dcterms:created xsi:type="dcterms:W3CDTF">2021-03-13T02:02:26Z</dcterms:created>
  <dcterms:modified xsi:type="dcterms:W3CDTF">2021-09-26T06:47:11Z</dcterms:modified>
</cp:coreProperties>
</file>